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 El Hirch" initials="AEH" lastIdx="1" clrIdx="0">
    <p:extLst>
      <p:ext uri="{19B8F6BF-5375-455C-9EA6-DF929625EA0E}">
        <p15:presenceInfo xmlns:p15="http://schemas.microsoft.com/office/powerpoint/2012/main" userId="Amal El Hir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9T15:47:49.42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Transcendence" TargetMode="External"/><Relationship Id="rId13" Type="http://schemas.openxmlformats.org/officeDocument/2006/relationships/hyperlink" Target="https://nl.wikipedia.org/wiki/The_Rum_Diary" TargetMode="External"/><Relationship Id="rId3" Type="http://schemas.openxmlformats.org/officeDocument/2006/relationships/hyperlink" Target="https://nl.wikipedia.org/w/index.php?title=Yoga_Hosers&amp;action=edit&amp;redlink=1" TargetMode="External"/><Relationship Id="rId7" Type="http://schemas.openxmlformats.org/officeDocument/2006/relationships/hyperlink" Target="https://nl.wikipedia.org/w/index.php?title=Tusk_(film_2014)&amp;action=edit&amp;redlink=1" TargetMode="External"/><Relationship Id="rId12" Type="http://schemas.openxmlformats.org/officeDocument/2006/relationships/hyperlink" Target="https://nl.wikipedia.org/wiki/Jack_and_Jill_(2011)" TargetMode="External"/><Relationship Id="rId2" Type="http://schemas.openxmlformats.org/officeDocument/2006/relationships/hyperlink" Target="https://nl.wikipedia.org/wiki/Alice_Through_the_Looking_Glass" TargetMode="External"/><Relationship Id="rId16" Type="http://schemas.openxmlformats.org/officeDocument/2006/relationships/hyperlink" Target="https://nl.wikipedia.org/wiki/The_Tour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Into_the_Woods" TargetMode="External"/><Relationship Id="rId11" Type="http://schemas.openxmlformats.org/officeDocument/2006/relationships/hyperlink" Target="https://nl.wikipedia.org/wiki/21_Jump_Street_(film)" TargetMode="External"/><Relationship Id="rId5" Type="http://schemas.openxmlformats.org/officeDocument/2006/relationships/hyperlink" Target="https://nl.wikipedia.org/wiki/Mortdecai" TargetMode="External"/><Relationship Id="rId15" Type="http://schemas.openxmlformats.org/officeDocument/2006/relationships/hyperlink" Target="https://nl.wikipedia.org/wiki/Rango_(film)" TargetMode="External"/><Relationship Id="rId10" Type="http://schemas.openxmlformats.org/officeDocument/2006/relationships/hyperlink" Target="https://nl.wikipedia.org/wiki/Dark_Shadows_(film)" TargetMode="External"/><Relationship Id="rId4" Type="http://schemas.openxmlformats.org/officeDocument/2006/relationships/hyperlink" Target="https://nl.wikipedia.org/wiki/Black_Mass" TargetMode="External"/><Relationship Id="rId9" Type="http://schemas.openxmlformats.org/officeDocument/2006/relationships/hyperlink" Target="https://nl.wikipedia.org/wiki/The_Lone_Ranger_(film_uit_2013)" TargetMode="External"/><Relationship Id="rId14" Type="http://schemas.openxmlformats.org/officeDocument/2006/relationships/hyperlink" Target="https://nl.wikipedia.org/wiki/Pirates_of_the_Caribbean:_On_Stranger_Tid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vanheesmontage.nl/veel-gestelde-vrag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aaspop.nl/acts/details/sevn-alia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rendalert.nl/p/26400/loral_paris_en_monica_geuze_starten_online_platform_over_haarkleur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rc.nl/nieuws/2015/10/22/cruyff-kampt-met-gezondheidsproblem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iography.com/people/claude-monet-941177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moorsmagazine.com/kunst/ultimatetroph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vogue.co.uk/beauty/2015/06/03/johnny-depp-face-of-dior-fragran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Kunst 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Door: </a:t>
            </a:r>
            <a:r>
              <a:rPr lang="nl-NL" sz="2800" dirty="0" err="1" smtClean="0"/>
              <a:t>amal</a:t>
            </a:r>
            <a:r>
              <a:rPr lang="nl-NL" sz="2800" dirty="0" smtClean="0"/>
              <a:t> en </a:t>
            </a:r>
            <a:r>
              <a:rPr lang="nl-NL" sz="2800" dirty="0" err="1" smtClean="0"/>
              <a:t>Zine</a:t>
            </a:r>
            <a:r>
              <a:rPr lang="nl-NL" sz="2800" dirty="0" smtClean="0"/>
              <a:t> </a:t>
            </a:r>
            <a:r>
              <a:rPr lang="nl-NL" sz="2800" dirty="0" err="1" smtClean="0"/>
              <a:t>eddine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94178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90621"/>
            <a:ext cx="8825659" cy="34163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013138" y="1211816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  <a:hlinkClick r:id="rId2" tooltip="Alice Through the Looking Glass"/>
              </a:rPr>
              <a:t>Alice Through </a:t>
            </a:r>
            <a:r>
              <a:rPr lang="nl-NL" sz="2000" b="1" dirty="0" err="1">
                <a:latin typeface="Calibri" panose="020F0502020204030204" pitchFamily="34" charset="0"/>
                <a:hlinkClick r:id="rId2" tooltip="Alice Through the Looking Glass"/>
              </a:rPr>
              <a:t>the</a:t>
            </a:r>
            <a:r>
              <a:rPr lang="nl-NL" sz="2000" b="1" dirty="0">
                <a:latin typeface="Calibri" panose="020F0502020204030204" pitchFamily="34" charset="0"/>
                <a:hlinkClick r:id="rId2" tooltip="Alice Through the Looking Glass"/>
              </a:rPr>
              <a:t> </a:t>
            </a:r>
            <a:r>
              <a:rPr lang="nl-NL" sz="2000" b="1" dirty="0" err="1">
                <a:latin typeface="Calibri" panose="020F0502020204030204" pitchFamily="34" charset="0"/>
                <a:hlinkClick r:id="rId2" tooltip="Alice Through the Looking Glass"/>
              </a:rPr>
              <a:t>Looking</a:t>
            </a:r>
            <a:r>
              <a:rPr lang="nl-NL" sz="2000" b="1" dirty="0">
                <a:latin typeface="Calibri" panose="020F0502020204030204" pitchFamily="34" charset="0"/>
                <a:hlinkClick r:id="rId2" tooltip="Alice Through the Looking Glass"/>
              </a:rPr>
              <a:t> </a:t>
            </a:r>
            <a:r>
              <a:rPr lang="nl-NL" sz="2000" b="1" dirty="0" err="1">
                <a:latin typeface="Calibri" panose="020F0502020204030204" pitchFamily="34" charset="0"/>
                <a:hlinkClick r:id="rId2" tooltip="Alice Through the Looking Glass"/>
              </a:rPr>
              <a:t>Glass</a:t>
            </a:r>
            <a:r>
              <a:rPr lang="nl-NL" sz="2000" b="1" dirty="0">
                <a:latin typeface="Calibri" panose="020F0502020204030204" pitchFamily="34" charset="0"/>
              </a:rPr>
              <a:t> (2016), The Mad </a:t>
            </a:r>
            <a:r>
              <a:rPr lang="nl-NL" sz="2000" b="1" dirty="0" err="1">
                <a:latin typeface="Calibri" panose="020F0502020204030204" pitchFamily="34" charset="0"/>
              </a:rPr>
              <a:t>Hatter</a:t>
            </a:r>
            <a:endParaRPr lang="nl-NL" sz="20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  <a:hlinkClick r:id="rId3" tooltip="Yoga Hosers (de pagina bestaat niet)"/>
              </a:rPr>
              <a:t>Yoga </a:t>
            </a:r>
            <a:r>
              <a:rPr lang="nl-NL" sz="2000" b="1" dirty="0" err="1">
                <a:latin typeface="Calibri" panose="020F0502020204030204" pitchFamily="34" charset="0"/>
                <a:hlinkClick r:id="rId3" tooltip="Yoga Hosers (de pagina bestaat niet)"/>
              </a:rPr>
              <a:t>Hosers</a:t>
            </a:r>
            <a:r>
              <a:rPr lang="nl-NL" sz="2000" b="1" dirty="0">
                <a:latin typeface="Calibri" panose="020F0502020204030204" pitchFamily="34" charset="0"/>
              </a:rPr>
              <a:t> (2016)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  <a:hlinkClick r:id="rId4" tooltip="Black Mass"/>
              </a:rPr>
              <a:t>Black Mass</a:t>
            </a:r>
            <a:r>
              <a:rPr lang="nl-NL" sz="2000" b="1" dirty="0">
                <a:latin typeface="Calibri" panose="020F0502020204030204" pitchFamily="34" charset="0"/>
              </a:rPr>
              <a:t> (2015), James </a:t>
            </a:r>
            <a:r>
              <a:rPr lang="nl-NL" sz="2000" b="1" dirty="0" err="1">
                <a:latin typeface="Calibri" panose="020F0502020204030204" pitchFamily="34" charset="0"/>
              </a:rPr>
              <a:t>Whitey</a:t>
            </a:r>
            <a:r>
              <a:rPr lang="nl-NL" sz="2000" b="1" dirty="0">
                <a:latin typeface="Calibri" panose="020F0502020204030204" pitchFamily="34" charset="0"/>
              </a:rPr>
              <a:t> </a:t>
            </a:r>
            <a:r>
              <a:rPr lang="nl-NL" sz="2000" b="1" dirty="0" err="1">
                <a:latin typeface="Calibri" panose="020F0502020204030204" pitchFamily="34" charset="0"/>
              </a:rPr>
              <a:t>Bulger</a:t>
            </a:r>
            <a:endParaRPr lang="nl-NL" sz="20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 err="1">
                <a:latin typeface="Calibri" panose="020F0502020204030204" pitchFamily="34" charset="0"/>
                <a:hlinkClick r:id="rId5" tooltip="Mortdecai"/>
              </a:rPr>
              <a:t>Mortdecai</a:t>
            </a:r>
            <a:r>
              <a:rPr lang="nl-NL" sz="2000" b="1" dirty="0">
                <a:latin typeface="Calibri" panose="020F0502020204030204" pitchFamily="34" charset="0"/>
              </a:rPr>
              <a:t> (2015), Charlie </a:t>
            </a:r>
            <a:r>
              <a:rPr lang="nl-NL" sz="2000" b="1" dirty="0" err="1">
                <a:latin typeface="Calibri" panose="020F0502020204030204" pitchFamily="34" charset="0"/>
              </a:rPr>
              <a:t>Mortdecai</a:t>
            </a:r>
            <a:endParaRPr lang="nl-NL" sz="20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 err="1">
                <a:latin typeface="Calibri" panose="020F0502020204030204" pitchFamily="34" charset="0"/>
                <a:hlinkClick r:id="rId6" tooltip="Into the Woods"/>
              </a:rPr>
              <a:t>Into</a:t>
            </a:r>
            <a:r>
              <a:rPr lang="nl-NL" sz="2000" b="1" dirty="0">
                <a:latin typeface="Calibri" panose="020F0502020204030204" pitchFamily="34" charset="0"/>
                <a:hlinkClick r:id="rId6" tooltip="Into the Woods"/>
              </a:rPr>
              <a:t> </a:t>
            </a:r>
            <a:r>
              <a:rPr lang="nl-NL" sz="2000" b="1" dirty="0" err="1">
                <a:latin typeface="Calibri" panose="020F0502020204030204" pitchFamily="34" charset="0"/>
                <a:hlinkClick r:id="rId6" tooltip="Into the Woods"/>
              </a:rPr>
              <a:t>the</a:t>
            </a:r>
            <a:r>
              <a:rPr lang="nl-NL" sz="2000" b="1" dirty="0">
                <a:latin typeface="Calibri" panose="020F0502020204030204" pitchFamily="34" charset="0"/>
                <a:hlinkClick r:id="rId6" tooltip="Into the Woods"/>
              </a:rPr>
              <a:t> Woods</a:t>
            </a:r>
            <a:r>
              <a:rPr lang="nl-NL" sz="2000" b="1" dirty="0">
                <a:latin typeface="Calibri" panose="020F0502020204030204" pitchFamily="34" charset="0"/>
              </a:rPr>
              <a:t> (2014), De wolf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 err="1">
                <a:latin typeface="Calibri" panose="020F0502020204030204" pitchFamily="34" charset="0"/>
                <a:hlinkClick r:id="rId7" tooltip="Tusk (film 2014) (de pagina bestaat niet)"/>
              </a:rPr>
              <a:t>Tusk</a:t>
            </a:r>
            <a:r>
              <a:rPr lang="nl-NL" sz="2000" b="1" dirty="0">
                <a:latin typeface="Calibri" panose="020F0502020204030204" pitchFamily="34" charset="0"/>
              </a:rPr>
              <a:t> (2014), Guy </a:t>
            </a:r>
            <a:r>
              <a:rPr lang="nl-NL" sz="2000" b="1" dirty="0" err="1">
                <a:latin typeface="Calibri" panose="020F0502020204030204" pitchFamily="34" charset="0"/>
              </a:rPr>
              <a:t>Lapointe</a:t>
            </a:r>
            <a:endParaRPr lang="nl-NL" sz="20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 err="1">
                <a:latin typeface="Calibri" panose="020F0502020204030204" pitchFamily="34" charset="0"/>
                <a:hlinkClick r:id="rId8" tooltip="Transcendence"/>
              </a:rPr>
              <a:t>Transcendence</a:t>
            </a:r>
            <a:r>
              <a:rPr lang="nl-NL" sz="2000" b="1" dirty="0">
                <a:latin typeface="Calibri" panose="020F0502020204030204" pitchFamily="34" charset="0"/>
              </a:rPr>
              <a:t> (2014), Dr. Will </a:t>
            </a:r>
            <a:r>
              <a:rPr lang="nl-NL" sz="2000" b="1" dirty="0" err="1">
                <a:latin typeface="Calibri" panose="020F0502020204030204" pitchFamily="34" charset="0"/>
              </a:rPr>
              <a:t>Caster</a:t>
            </a:r>
            <a:endParaRPr lang="nl-NL" sz="20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  <a:hlinkClick r:id="rId9" tooltip="The Lone Ranger (film uit 2013)"/>
              </a:rPr>
              <a:t>The </a:t>
            </a:r>
            <a:r>
              <a:rPr lang="nl-NL" sz="2000" b="1" dirty="0" err="1">
                <a:latin typeface="Calibri" panose="020F0502020204030204" pitchFamily="34" charset="0"/>
                <a:hlinkClick r:id="rId9" tooltip="The Lone Ranger (film uit 2013)"/>
              </a:rPr>
              <a:t>Lone</a:t>
            </a:r>
            <a:r>
              <a:rPr lang="nl-NL" sz="2000" b="1" dirty="0">
                <a:latin typeface="Calibri" panose="020F0502020204030204" pitchFamily="34" charset="0"/>
                <a:hlinkClick r:id="rId9" tooltip="The Lone Ranger (film uit 2013)"/>
              </a:rPr>
              <a:t> </a:t>
            </a:r>
            <a:r>
              <a:rPr lang="nl-NL" sz="2000" b="1" dirty="0" err="1">
                <a:latin typeface="Calibri" panose="020F0502020204030204" pitchFamily="34" charset="0"/>
                <a:hlinkClick r:id="rId9" tooltip="The Lone Ranger (film uit 2013)"/>
              </a:rPr>
              <a:t>Ranger</a:t>
            </a:r>
            <a:r>
              <a:rPr lang="nl-NL" sz="2000" b="1" dirty="0">
                <a:latin typeface="Calibri" panose="020F0502020204030204" pitchFamily="34" charset="0"/>
              </a:rPr>
              <a:t> (2013), </a:t>
            </a:r>
            <a:r>
              <a:rPr lang="nl-NL" sz="2000" b="1" dirty="0" err="1">
                <a:latin typeface="Calibri" panose="020F0502020204030204" pitchFamily="34" charset="0"/>
              </a:rPr>
              <a:t>Tonto</a:t>
            </a:r>
            <a:endParaRPr lang="nl-NL" sz="20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  <a:hlinkClick r:id="rId10" tooltip="Dark Shadows (film)"/>
              </a:rPr>
              <a:t>Dark </a:t>
            </a:r>
            <a:r>
              <a:rPr lang="nl-NL" sz="2000" b="1" dirty="0" err="1">
                <a:latin typeface="Calibri" panose="020F0502020204030204" pitchFamily="34" charset="0"/>
                <a:hlinkClick r:id="rId10" tooltip="Dark Shadows (film)"/>
              </a:rPr>
              <a:t>Shadows</a:t>
            </a:r>
            <a:r>
              <a:rPr lang="nl-NL" sz="2000" b="1" dirty="0">
                <a:latin typeface="Calibri" panose="020F0502020204030204" pitchFamily="34" charset="0"/>
              </a:rPr>
              <a:t> (2012), Barnabas Collins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  <a:hlinkClick r:id="rId11" tooltip="21 Jump Street (film)"/>
              </a:rPr>
              <a:t>21 </a:t>
            </a:r>
            <a:r>
              <a:rPr lang="nl-NL" sz="2000" b="1" dirty="0" err="1">
                <a:latin typeface="Calibri" panose="020F0502020204030204" pitchFamily="34" charset="0"/>
                <a:hlinkClick r:id="rId11" tooltip="21 Jump Street (film)"/>
              </a:rPr>
              <a:t>Jump</a:t>
            </a:r>
            <a:r>
              <a:rPr lang="nl-NL" sz="2000" b="1" dirty="0">
                <a:latin typeface="Calibri" panose="020F0502020204030204" pitchFamily="34" charset="0"/>
                <a:hlinkClick r:id="rId11" tooltip="21 Jump Street (film)"/>
              </a:rPr>
              <a:t> Street</a:t>
            </a:r>
            <a:r>
              <a:rPr lang="nl-NL" sz="2000" b="1" dirty="0">
                <a:latin typeface="Calibri" panose="020F0502020204030204" pitchFamily="34" charset="0"/>
              </a:rPr>
              <a:t> (2012), </a:t>
            </a:r>
            <a:r>
              <a:rPr lang="nl-NL" sz="2000" b="1" dirty="0" err="1">
                <a:latin typeface="Calibri" panose="020F0502020204030204" pitchFamily="34" charset="0"/>
              </a:rPr>
              <a:t>Officer</a:t>
            </a:r>
            <a:r>
              <a:rPr lang="nl-NL" sz="2000" b="1" dirty="0">
                <a:latin typeface="Calibri" panose="020F0502020204030204" pitchFamily="34" charset="0"/>
              </a:rPr>
              <a:t> Thomas Hanson (cameo)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  <a:hlinkClick r:id="rId12" tooltip="Jack and Jill (2011)"/>
              </a:rPr>
              <a:t>Jack </a:t>
            </a:r>
            <a:r>
              <a:rPr lang="nl-NL" sz="2000" b="1" dirty="0" err="1">
                <a:latin typeface="Calibri" panose="020F0502020204030204" pitchFamily="34" charset="0"/>
                <a:hlinkClick r:id="rId12" tooltip="Jack and Jill (2011)"/>
              </a:rPr>
              <a:t>and</a:t>
            </a:r>
            <a:r>
              <a:rPr lang="nl-NL" sz="2000" b="1" dirty="0">
                <a:latin typeface="Calibri" panose="020F0502020204030204" pitchFamily="34" charset="0"/>
                <a:hlinkClick r:id="rId12" tooltip="Jack and Jill (2011)"/>
              </a:rPr>
              <a:t> Jill</a:t>
            </a:r>
            <a:r>
              <a:rPr lang="nl-NL" sz="2000" b="1" dirty="0">
                <a:latin typeface="Calibri" panose="020F0502020204030204" pitchFamily="34" charset="0"/>
              </a:rPr>
              <a:t> (2011), zichzelf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  <a:hlinkClick r:id="rId13" tooltip="The Rum Diary"/>
              </a:rPr>
              <a:t>The Rum </a:t>
            </a:r>
            <a:r>
              <a:rPr lang="nl-NL" sz="2000" b="1" dirty="0" err="1">
                <a:latin typeface="Calibri" panose="020F0502020204030204" pitchFamily="34" charset="0"/>
                <a:hlinkClick r:id="rId13" tooltip="The Rum Diary"/>
              </a:rPr>
              <a:t>Diary</a:t>
            </a:r>
            <a:r>
              <a:rPr lang="nl-NL" sz="2000" b="1" dirty="0">
                <a:latin typeface="Calibri" panose="020F0502020204030204" pitchFamily="34" charset="0"/>
              </a:rPr>
              <a:t> (2011), Paul Kemp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 err="1">
                <a:latin typeface="Calibri" panose="020F0502020204030204" pitchFamily="34" charset="0"/>
                <a:hlinkClick r:id="rId14" tooltip="Pirates of the Caribbean: On Stranger Tides"/>
              </a:rPr>
              <a:t>Pirates</a:t>
            </a:r>
            <a:r>
              <a:rPr lang="nl-NL" sz="2000" b="1" dirty="0">
                <a:latin typeface="Calibri" panose="020F0502020204030204" pitchFamily="34" charset="0"/>
                <a:hlinkClick r:id="rId14" tooltip="Pirates of the Caribbean: On Stranger Tides"/>
              </a:rPr>
              <a:t> of </a:t>
            </a:r>
            <a:r>
              <a:rPr lang="nl-NL" sz="2000" b="1" dirty="0" err="1">
                <a:latin typeface="Calibri" panose="020F0502020204030204" pitchFamily="34" charset="0"/>
                <a:hlinkClick r:id="rId14" tooltip="Pirates of the Caribbean: On Stranger Tides"/>
              </a:rPr>
              <a:t>the</a:t>
            </a:r>
            <a:r>
              <a:rPr lang="nl-NL" sz="2000" b="1" dirty="0">
                <a:latin typeface="Calibri" panose="020F0502020204030204" pitchFamily="34" charset="0"/>
                <a:hlinkClick r:id="rId14" tooltip="Pirates of the Caribbean: On Stranger Tides"/>
              </a:rPr>
              <a:t> Caribbean: On </a:t>
            </a:r>
            <a:r>
              <a:rPr lang="nl-NL" sz="2000" b="1" dirty="0" err="1">
                <a:latin typeface="Calibri" panose="020F0502020204030204" pitchFamily="34" charset="0"/>
                <a:hlinkClick r:id="rId14" tooltip="Pirates of the Caribbean: On Stranger Tides"/>
              </a:rPr>
              <a:t>Stranger</a:t>
            </a:r>
            <a:r>
              <a:rPr lang="nl-NL" sz="2000" b="1" dirty="0">
                <a:latin typeface="Calibri" panose="020F0502020204030204" pitchFamily="34" charset="0"/>
                <a:hlinkClick r:id="rId14" tooltip="Pirates of the Caribbean: On Stranger Tides"/>
              </a:rPr>
              <a:t> </a:t>
            </a:r>
            <a:r>
              <a:rPr lang="nl-NL" sz="2000" b="1" dirty="0" err="1">
                <a:latin typeface="Calibri" panose="020F0502020204030204" pitchFamily="34" charset="0"/>
                <a:hlinkClick r:id="rId14" tooltip="Pirates of the Caribbean: On Stranger Tides"/>
              </a:rPr>
              <a:t>Tides</a:t>
            </a:r>
            <a:r>
              <a:rPr lang="nl-NL" sz="2000" b="1" dirty="0">
                <a:latin typeface="Calibri" panose="020F0502020204030204" pitchFamily="34" charset="0"/>
              </a:rPr>
              <a:t> (2011), Captain Jack </a:t>
            </a:r>
            <a:r>
              <a:rPr lang="nl-NL" sz="2000" b="1" dirty="0" err="1">
                <a:latin typeface="Calibri" panose="020F0502020204030204" pitchFamily="34" charset="0"/>
              </a:rPr>
              <a:t>Sparrow</a:t>
            </a:r>
            <a:endParaRPr lang="nl-NL" sz="20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 err="1">
                <a:latin typeface="Calibri" panose="020F0502020204030204" pitchFamily="34" charset="0"/>
                <a:hlinkClick r:id="rId15" tooltip="Rango (film)"/>
              </a:rPr>
              <a:t>Rango</a:t>
            </a:r>
            <a:r>
              <a:rPr lang="nl-NL" sz="2000" b="1" dirty="0">
                <a:latin typeface="Calibri" panose="020F0502020204030204" pitchFamily="34" charset="0"/>
              </a:rPr>
              <a:t> (2011), </a:t>
            </a:r>
            <a:r>
              <a:rPr lang="nl-NL" sz="2000" b="1" dirty="0" err="1">
                <a:latin typeface="Calibri" panose="020F0502020204030204" pitchFamily="34" charset="0"/>
              </a:rPr>
              <a:t>Rango</a:t>
            </a:r>
            <a:r>
              <a:rPr lang="nl-NL" sz="2000" b="1" dirty="0">
                <a:latin typeface="Calibri" panose="020F0502020204030204" pitchFamily="34" charset="0"/>
              </a:rPr>
              <a:t> (stem)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b="1" dirty="0">
                <a:latin typeface="Calibri" panose="020F0502020204030204" pitchFamily="34" charset="0"/>
                <a:hlinkClick r:id="rId16" tooltip="The Tourist"/>
              </a:rPr>
              <a:t>The </a:t>
            </a:r>
            <a:r>
              <a:rPr lang="nl-NL" sz="2000" b="1" dirty="0" err="1">
                <a:latin typeface="Calibri" panose="020F0502020204030204" pitchFamily="34" charset="0"/>
                <a:hlinkClick r:id="rId16" tooltip="The Tourist"/>
              </a:rPr>
              <a:t>Tourist</a:t>
            </a:r>
            <a:r>
              <a:rPr lang="nl-NL" sz="2000" b="1" dirty="0">
                <a:latin typeface="Calibri" panose="020F0502020204030204" pitchFamily="34" charset="0"/>
              </a:rPr>
              <a:t> (2010), Frank </a:t>
            </a:r>
            <a:r>
              <a:rPr lang="nl-NL" sz="2000" b="1" dirty="0" err="1">
                <a:latin typeface="Calibri" panose="020F0502020204030204" pitchFamily="34" charset="0"/>
              </a:rPr>
              <a:t>Tupelo</a:t>
            </a:r>
            <a:r>
              <a:rPr lang="nl-NL" sz="2000" b="1" dirty="0">
                <a:latin typeface="Calibri" panose="020F0502020204030204" pitchFamily="34" charset="0"/>
              </a:rPr>
              <a:t> / Alexander </a:t>
            </a:r>
            <a:r>
              <a:rPr lang="nl-NL" sz="2000" b="1" dirty="0" err="1">
                <a:latin typeface="Calibri" panose="020F0502020204030204" pitchFamily="34" charset="0"/>
              </a:rPr>
              <a:t>Pearce</a:t>
            </a:r>
            <a:endParaRPr lang="nl-NL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93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http://vanheesmontage.nl/wp-content/uploads/2015/06/FAQ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14" y="364728"/>
            <a:ext cx="5589432" cy="70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86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inhoudsopgave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nl-NL" sz="3200" dirty="0">
                <a:solidFill>
                  <a:srgbClr val="00B0F0"/>
                </a:solidFill>
                <a:latin typeface="Calibri" panose="020F0502020204030204" pitchFamily="34" charset="0"/>
              </a:rPr>
              <a:t>Leonardo Da </a:t>
            </a:r>
            <a:r>
              <a:rPr lang="nl-NL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Vinci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nl-NL" sz="3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nl-NL" sz="3200" dirty="0" err="1">
                <a:solidFill>
                  <a:srgbClr val="C00000"/>
                </a:solidFill>
                <a:latin typeface="Calibri" panose="020F0502020204030204" pitchFamily="34" charset="0"/>
              </a:rPr>
              <a:t>Sevn</a:t>
            </a:r>
            <a:r>
              <a:rPr lang="nl-NL" sz="3200" dirty="0">
                <a:solidFill>
                  <a:srgbClr val="C00000"/>
                </a:solidFill>
                <a:latin typeface="Calibri" panose="020F0502020204030204" pitchFamily="34" charset="0"/>
              </a:rPr>
              <a:t> Alias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nl-NL" sz="3200" dirty="0">
                <a:solidFill>
                  <a:srgbClr val="7030A0"/>
                </a:solidFill>
                <a:latin typeface="Calibri" panose="020F0502020204030204" pitchFamily="34" charset="0"/>
              </a:rPr>
              <a:t> Monica Geuze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nl-NL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Johan </a:t>
            </a:r>
            <a:r>
              <a:rPr lang="nl-NL" sz="3200" dirty="0" err="1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nl-NL" sz="32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ruijf</a:t>
            </a:r>
            <a:endParaRPr lang="nl-NL" sz="32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nl-NL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Claude Monet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nl-NL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Johnny Depp</a:t>
            </a:r>
            <a:endParaRPr lang="nl-NL" sz="3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35031"/>
            <a:ext cx="8761413" cy="706964"/>
          </a:xfrm>
        </p:spPr>
        <p:txBody>
          <a:bodyPr/>
          <a:lstStyle/>
          <a:p>
            <a:r>
              <a:rPr lang="nl-NL" dirty="0" smtClean="0"/>
              <a:t>Leonardo Da Vinci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00" y="727001"/>
            <a:ext cx="2292742" cy="3416300"/>
          </a:xfrm>
          <a:prstGeom prst="rect">
            <a:avLst/>
          </a:prstGeo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832" y="587302"/>
            <a:ext cx="2451005" cy="35559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54954" y="2987899"/>
            <a:ext cx="42799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Calibri" panose="020F0502020204030204" pitchFamily="34" charset="0"/>
              </a:rPr>
              <a:t>kunstenaar</a:t>
            </a:r>
          </a:p>
          <a:p>
            <a:r>
              <a:rPr lang="nl-NL" b="1" dirty="0" smtClean="0">
                <a:latin typeface="Calibri" panose="020F0502020204030204" pitchFamily="34" charset="0"/>
              </a:rPr>
              <a:t>Belangrijkste werk</a:t>
            </a:r>
          </a:p>
          <a:p>
            <a:r>
              <a:rPr lang="nl-NL" b="1" dirty="0">
                <a:latin typeface="Calibri" panose="020F0502020204030204" pitchFamily="34" charset="0"/>
                <a:ea typeface="Adobe Ming Std L" panose="02020300000000000000" pitchFamily="18" charset="-128"/>
              </a:rPr>
              <a:t>Volledige naam: Leonardo di </a:t>
            </a:r>
            <a:r>
              <a:rPr lang="nl-NL" b="1" dirty="0" err="1">
                <a:latin typeface="Calibri" panose="020F0502020204030204" pitchFamily="34" charset="0"/>
                <a:ea typeface="Adobe Ming Std L" panose="02020300000000000000" pitchFamily="18" charset="-128"/>
              </a:rPr>
              <a:t>Ser</a:t>
            </a:r>
            <a:r>
              <a:rPr lang="nl-NL" b="1" dirty="0">
                <a:latin typeface="Calibri" panose="020F0502020204030204" pitchFamily="34" charset="0"/>
                <a:ea typeface="Adobe Ming Std L" panose="02020300000000000000" pitchFamily="18" charset="-128"/>
              </a:rPr>
              <a:t> </a:t>
            </a:r>
            <a:r>
              <a:rPr lang="nl-NL" b="1" dirty="0" err="1">
                <a:latin typeface="Calibri" panose="020F0502020204030204" pitchFamily="34" charset="0"/>
                <a:ea typeface="Adobe Ming Std L" panose="02020300000000000000" pitchFamily="18" charset="-128"/>
              </a:rPr>
              <a:t>Piero</a:t>
            </a:r>
            <a:endParaRPr lang="nl-NL" b="1" dirty="0">
              <a:latin typeface="Calibri" panose="020F0502020204030204" pitchFamily="34" charset="0"/>
              <a:ea typeface="Adobe Ming Std L" panose="02020300000000000000" pitchFamily="18" charset="-128"/>
            </a:endParaRPr>
          </a:p>
          <a:p>
            <a:r>
              <a:rPr lang="nl-NL" b="1" dirty="0">
                <a:latin typeface="Calibri" panose="020F0502020204030204" pitchFamily="34" charset="0"/>
                <a:ea typeface="Adobe Ming Std L" panose="02020300000000000000" pitchFamily="18" charset="-128"/>
              </a:rPr>
              <a:t>Geboren: 15 april 1452</a:t>
            </a:r>
          </a:p>
          <a:p>
            <a:r>
              <a:rPr lang="nl-NL" b="1" dirty="0">
                <a:latin typeface="Calibri" panose="020F0502020204030204" pitchFamily="34" charset="0"/>
                <a:ea typeface="Adobe Ming Std L" panose="02020300000000000000" pitchFamily="18" charset="-128"/>
              </a:rPr>
              <a:t>Overleden: 2 mei 1519</a:t>
            </a:r>
          </a:p>
          <a:p>
            <a:r>
              <a:rPr lang="nl-NL" b="1" dirty="0">
                <a:latin typeface="Calibri" panose="020F0502020204030204" pitchFamily="34" charset="0"/>
                <a:ea typeface="Adobe Ming Std L" panose="02020300000000000000" pitchFamily="18" charset="-128"/>
              </a:rPr>
              <a:t>Hij werd een schildergezel </a:t>
            </a:r>
            <a:r>
              <a:rPr lang="nl-NL" b="1" dirty="0" smtClean="0">
                <a:latin typeface="Calibri" panose="020F0502020204030204" pitchFamily="34" charset="0"/>
                <a:ea typeface="Adobe Ming Std L" panose="02020300000000000000" pitchFamily="18" charset="-128"/>
              </a:rPr>
              <a:t>(leerling schilder) </a:t>
            </a:r>
            <a:r>
              <a:rPr lang="nl-NL" b="1" dirty="0">
                <a:latin typeface="Calibri" panose="020F0502020204030204" pitchFamily="34" charset="0"/>
                <a:ea typeface="Adobe Ming Std L" panose="02020300000000000000" pitchFamily="18" charset="-128"/>
              </a:rPr>
              <a:t>bij Andrea del </a:t>
            </a:r>
            <a:r>
              <a:rPr lang="nl-NL" b="1" dirty="0" err="1">
                <a:latin typeface="Calibri" panose="020F0502020204030204" pitchFamily="34" charset="0"/>
                <a:ea typeface="Adobe Ming Std L" panose="02020300000000000000" pitchFamily="18" charset="-128"/>
              </a:rPr>
              <a:t>Verrocchio</a:t>
            </a:r>
            <a:r>
              <a:rPr lang="nl-NL" b="1" dirty="0">
                <a:latin typeface="Calibri" panose="020F0502020204030204" pitchFamily="34" charset="0"/>
                <a:ea typeface="Adobe Ming Std L" panose="02020300000000000000" pitchFamily="18" charset="-128"/>
              </a:rPr>
              <a:t> en later een onafhankelijk schilder. Van 1482 tot 1499 werkte hij voor de Hertog van Milaan, Ludovico </a:t>
            </a:r>
            <a:r>
              <a:rPr lang="nl-NL" b="1" dirty="0" err="1">
                <a:latin typeface="Calibri" panose="020F0502020204030204" pitchFamily="34" charset="0"/>
                <a:ea typeface="Adobe Ming Std L" panose="02020300000000000000" pitchFamily="18" charset="-128"/>
              </a:rPr>
              <a:t>Sforza</a:t>
            </a:r>
            <a:r>
              <a:rPr lang="nl-NL" b="1" dirty="0">
                <a:latin typeface="Calibri" panose="020F0502020204030204" pitchFamily="34" charset="0"/>
                <a:ea typeface="Adobe Ming Std L" panose="02020300000000000000" pitchFamily="18" charset="-128"/>
              </a:rPr>
              <a:t>, waar hij zijn eigen studio had, inclusief leerlingen.</a:t>
            </a:r>
          </a:p>
          <a:p>
            <a:endParaRPr lang="nl-NL" b="1" dirty="0"/>
          </a:p>
        </p:txBody>
      </p:sp>
      <p:pic>
        <p:nvPicPr>
          <p:cNvPr id="8" name="Tijdelijke aanduiding voor inhou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99" y="4351331"/>
            <a:ext cx="3392466" cy="21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5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4872359" cy="3416300"/>
          </a:xfrm>
        </p:spPr>
        <p:txBody>
          <a:bodyPr>
            <a:normAutofit fontScale="92500" lnSpcReduction="20000"/>
          </a:bodyPr>
          <a:lstStyle/>
          <a:p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Leonardo da Vinci was gespecialiseerd in meerdere dingen dan alleen kunstenaar zoals onder andere;</a:t>
            </a:r>
          </a:p>
          <a:p>
            <a:pPr marL="285750" indent="-285750">
              <a:buFontTx/>
              <a:buChar char="-"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Beeldhouwer,</a:t>
            </a:r>
          </a:p>
          <a:p>
            <a:pPr marL="285750" indent="-285750">
              <a:buFontTx/>
              <a:buChar char="-"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Schrijver,</a:t>
            </a:r>
          </a:p>
          <a:p>
            <a:pPr marL="285750" indent="-285750">
              <a:buFontTx/>
              <a:buChar char="-"/>
            </a:pP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Componist etc.</a:t>
            </a:r>
          </a:p>
          <a:p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Hiernaast </a:t>
            </a:r>
            <a:r>
              <a:rPr lang="nl-N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zie je een aantal </a:t>
            </a:r>
            <a:r>
              <a:rPr lang="nl-NL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voorbeelden van zijn werk.</a:t>
            </a:r>
          </a:p>
          <a:p>
            <a:endParaRPr lang="nl-NL" dirty="0"/>
          </a:p>
        </p:txBody>
      </p:sp>
      <p:pic>
        <p:nvPicPr>
          <p:cNvPr id="4" name="Tijdelijke aanduiding voor inhou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39" y="2603500"/>
            <a:ext cx="3267869" cy="32678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1" y="2603500"/>
            <a:ext cx="2336799" cy="32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6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Sevn</a:t>
            </a:r>
            <a:r>
              <a:rPr lang="nl-NL" dirty="0" smtClean="0"/>
              <a:t> Alias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 </a:t>
            </a:r>
            <a:r>
              <a:rPr lang="nl-NL" sz="2400" b="1" dirty="0" smtClean="0">
                <a:latin typeface="Calibri" panose="020F0502020204030204" pitchFamily="34" charset="0"/>
              </a:rPr>
              <a:t>rapper </a:t>
            </a:r>
          </a:p>
          <a:p>
            <a:r>
              <a:rPr lang="nl-NL" sz="2400" b="1" dirty="0" smtClean="0">
                <a:latin typeface="Calibri" panose="020F0502020204030204" pitchFamily="34" charset="0"/>
              </a:rPr>
              <a:t>Verhalenverteller</a:t>
            </a:r>
          </a:p>
          <a:p>
            <a:r>
              <a:rPr lang="nl-NL" sz="2400" b="1" dirty="0">
                <a:latin typeface="Calibri" panose="020F0502020204030204" pitchFamily="34" charset="0"/>
              </a:rPr>
              <a:t> </a:t>
            </a:r>
            <a:r>
              <a:rPr lang="nl-NL" sz="2400" b="1" dirty="0" smtClean="0">
                <a:latin typeface="Calibri" panose="020F0502020204030204" pitchFamily="34" charset="0"/>
              </a:rPr>
              <a:t>geboren: 04-11-1996</a:t>
            </a:r>
          </a:p>
          <a:p>
            <a:r>
              <a:rPr lang="nl-NL" sz="2400" b="1" dirty="0">
                <a:latin typeface="Calibri" panose="020F0502020204030204" pitchFamily="34" charset="0"/>
              </a:rPr>
              <a:t> </a:t>
            </a:r>
            <a:r>
              <a:rPr lang="nl-NL" sz="2400" b="1" dirty="0" smtClean="0">
                <a:latin typeface="Calibri" panose="020F0502020204030204" pitchFamily="34" charset="0"/>
              </a:rPr>
              <a:t>1 van zijn eerste liedjes was </a:t>
            </a:r>
            <a:r>
              <a:rPr lang="nl-NL" sz="2400" b="1" dirty="0" err="1" smtClean="0">
                <a:latin typeface="Calibri" panose="020F0502020204030204" pitchFamily="34" charset="0"/>
              </a:rPr>
              <a:t>mrowen</a:t>
            </a:r>
            <a:endParaRPr lang="nl-NL" sz="2400" b="1" dirty="0" smtClean="0">
              <a:latin typeface="Calibri" panose="020F0502020204030204" pitchFamily="34" charset="0"/>
            </a:endParaRPr>
          </a:p>
          <a:p>
            <a:r>
              <a:rPr lang="nl-NL" sz="2400" b="1" dirty="0">
                <a:latin typeface="Calibri" panose="020F0502020204030204" pitchFamily="34" charset="0"/>
              </a:rPr>
              <a:t> </a:t>
            </a:r>
            <a:r>
              <a:rPr lang="nl-NL" sz="2400" b="1" dirty="0" smtClean="0">
                <a:latin typeface="Calibri" panose="020F0502020204030204" pitchFamily="34" charset="0"/>
              </a:rPr>
              <a:t>meest succesvolle liedjes: </a:t>
            </a:r>
          </a:p>
          <a:p>
            <a:pPr marL="0" indent="0">
              <a:buNone/>
            </a:pPr>
            <a:r>
              <a:rPr lang="nl-NL" sz="2400" b="1" dirty="0">
                <a:latin typeface="Calibri" panose="020F0502020204030204" pitchFamily="34" charset="0"/>
              </a:rPr>
              <a:t> </a:t>
            </a:r>
            <a:r>
              <a:rPr lang="nl-NL" sz="2400" b="1" dirty="0" smtClean="0">
                <a:latin typeface="Calibri" panose="020F0502020204030204" pitchFamily="34" charset="0"/>
              </a:rPr>
              <a:t>        </a:t>
            </a:r>
            <a:r>
              <a:rPr lang="nl-NL" sz="2400" b="1" dirty="0" err="1" smtClean="0">
                <a:latin typeface="Calibri" panose="020F0502020204030204" pitchFamily="34" charset="0"/>
              </a:rPr>
              <a:t>kifesh,mandela</a:t>
            </a:r>
            <a:r>
              <a:rPr lang="nl-NL" sz="2400" b="1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2400" b="1" dirty="0">
                <a:latin typeface="Calibri" panose="020F0502020204030204" pitchFamily="34" charset="0"/>
              </a:rPr>
              <a:t> </a:t>
            </a:r>
            <a:r>
              <a:rPr lang="nl-NL" sz="2400" b="1" dirty="0" smtClean="0">
                <a:latin typeface="Calibri" panose="020F0502020204030204" pitchFamily="34" charset="0"/>
              </a:rPr>
              <a:t>    </a:t>
            </a:r>
            <a:endParaRPr lang="nl-NL" sz="2400" b="1" dirty="0">
              <a:latin typeface="Calibri" panose="020F050202020403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696572" y="5425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“Ik wil geld maken man. M’n mensen goed zetten en het leven uitzitten, met </a:t>
            </a:r>
            <a:r>
              <a:rPr lang="nl-NL" b="1" dirty="0" smtClean="0">
                <a:solidFill>
                  <a:schemeClr val="bg1"/>
                </a:solidFill>
              </a:rPr>
              <a:t>plezier</a:t>
            </a:r>
            <a:r>
              <a:rPr lang="nl-NL" b="1" dirty="0">
                <a:solidFill>
                  <a:schemeClr val="bg1"/>
                </a:solidFill>
              </a:rPr>
              <a:t> “</a:t>
            </a:r>
          </a:p>
        </p:txBody>
      </p:sp>
      <p:pic>
        <p:nvPicPr>
          <p:cNvPr id="6" name="Picture 2" descr="http://cdn.paaspop.nl/media/made/local/media/acts/Sevn_Alias1_1498_1498_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54" y="1327150"/>
            <a:ext cx="5472113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1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Monica Geuze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 </a:t>
            </a:r>
            <a:r>
              <a:rPr lang="nl-NL" sz="2400" b="1" dirty="0" smtClean="0">
                <a:latin typeface="Calibri" panose="020F0502020204030204" pitchFamily="34" charset="0"/>
              </a:rPr>
              <a:t>geboren: 27-03-1995</a:t>
            </a:r>
          </a:p>
          <a:p>
            <a:r>
              <a:rPr lang="nl-NL" sz="2400" b="1" dirty="0" smtClean="0">
                <a:latin typeface="Calibri" panose="020F0502020204030204" pitchFamily="34" charset="0"/>
              </a:rPr>
              <a:t>16</a:t>
            </a:r>
            <a:r>
              <a:rPr lang="nl-NL" sz="2400" b="1" baseline="30000" dirty="0" smtClean="0">
                <a:latin typeface="Calibri" panose="020F0502020204030204" pitchFamily="34" charset="0"/>
              </a:rPr>
              <a:t>e</a:t>
            </a:r>
            <a:r>
              <a:rPr lang="nl-NL" sz="2400" b="1" dirty="0" smtClean="0">
                <a:latin typeface="Calibri" panose="020F0502020204030204" pitchFamily="34" charset="0"/>
              </a:rPr>
              <a:t> -Dj</a:t>
            </a:r>
          </a:p>
          <a:p>
            <a:r>
              <a:rPr lang="nl-NL" sz="2400" b="1" dirty="0" smtClean="0">
                <a:latin typeface="Calibri" panose="020F0502020204030204" pitchFamily="34" charset="0"/>
              </a:rPr>
              <a:t>Mei 2016- </a:t>
            </a:r>
            <a:r>
              <a:rPr lang="nl-NL" sz="2400" b="1" dirty="0" err="1" smtClean="0">
                <a:latin typeface="Calibri" panose="020F0502020204030204" pitchFamily="34" charset="0"/>
              </a:rPr>
              <a:t>Vloggster</a:t>
            </a:r>
            <a:endParaRPr lang="nl-NL" sz="2400" b="1" dirty="0" smtClean="0">
              <a:latin typeface="Calibri" panose="020F0502020204030204" pitchFamily="34" charset="0"/>
            </a:endParaRPr>
          </a:p>
          <a:p>
            <a:r>
              <a:rPr lang="nl-NL" sz="2400" b="1" dirty="0" smtClean="0">
                <a:latin typeface="Calibri" panose="020F0502020204030204" pitchFamily="34" charset="0"/>
              </a:rPr>
              <a:t> 2005-happy family</a:t>
            </a:r>
          </a:p>
          <a:p>
            <a:pPr marL="0" indent="0">
              <a:buNone/>
            </a:pPr>
            <a:endParaRPr lang="nl-NL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www.trendalert.nl/resize/post/201508/1439472831_monicaGeuz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85" y="2280410"/>
            <a:ext cx="6934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4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Johan </a:t>
            </a:r>
            <a:r>
              <a:rPr lang="nl-NL" dirty="0" err="1" smtClean="0"/>
              <a:t>Cruijf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3751897" cy="3416300"/>
          </a:xfrm>
        </p:spPr>
        <p:txBody>
          <a:bodyPr>
            <a:noAutofit/>
          </a:bodyPr>
          <a:lstStyle/>
          <a:p>
            <a:r>
              <a:rPr lang="nl-NL" sz="2400" b="1" dirty="0" smtClean="0">
                <a:latin typeface="Calibri" panose="020F0502020204030204" pitchFamily="34" charset="0"/>
              </a:rPr>
              <a:t> Hendrik Johannes </a:t>
            </a:r>
            <a:r>
              <a:rPr lang="nl-NL" sz="2400" b="1" dirty="0" err="1" smtClean="0">
                <a:latin typeface="Calibri" panose="020F0502020204030204" pitchFamily="34" charset="0"/>
              </a:rPr>
              <a:t>Cruijf</a:t>
            </a:r>
            <a:endParaRPr lang="nl-NL" sz="2400" b="1" dirty="0" smtClean="0">
              <a:latin typeface="Calibri" panose="020F0502020204030204" pitchFamily="34" charset="0"/>
            </a:endParaRPr>
          </a:p>
          <a:p>
            <a:r>
              <a:rPr lang="nl-NL" sz="2400" b="1" dirty="0">
                <a:latin typeface="Calibri" panose="020F0502020204030204" pitchFamily="34" charset="0"/>
              </a:rPr>
              <a:t> </a:t>
            </a:r>
            <a:r>
              <a:rPr lang="nl-NL" sz="2400" b="1" dirty="0" smtClean="0">
                <a:latin typeface="Calibri" panose="020F0502020204030204" pitchFamily="34" charset="0"/>
              </a:rPr>
              <a:t>geboren op : 25-05-1947</a:t>
            </a:r>
          </a:p>
          <a:p>
            <a:r>
              <a:rPr lang="nl-NL" sz="2400" b="1" dirty="0">
                <a:latin typeface="Calibri" panose="020F0502020204030204" pitchFamily="34" charset="0"/>
              </a:rPr>
              <a:t> </a:t>
            </a:r>
            <a:r>
              <a:rPr lang="nl-NL" sz="2400" b="1" dirty="0" smtClean="0">
                <a:latin typeface="Calibri" panose="020F0502020204030204" pitchFamily="34" charset="0"/>
              </a:rPr>
              <a:t>overleden op :24-03-2016.</a:t>
            </a:r>
          </a:p>
          <a:p>
            <a:r>
              <a:rPr lang="nl-NL" sz="2400" b="1" dirty="0">
                <a:latin typeface="Calibri" panose="020F0502020204030204" pitchFamily="34" charset="0"/>
              </a:rPr>
              <a:t> </a:t>
            </a:r>
            <a:r>
              <a:rPr lang="nl-NL" sz="2400" b="1" dirty="0" smtClean="0">
                <a:latin typeface="Calibri" panose="020F0502020204030204" pitchFamily="34" charset="0"/>
              </a:rPr>
              <a:t>1999 gekozen tot Europees voetballer van de twintigste eeuw.</a:t>
            </a:r>
          </a:p>
          <a:p>
            <a:r>
              <a:rPr lang="nl-NL" sz="2400" b="1" dirty="0">
                <a:latin typeface="Calibri" panose="020F0502020204030204" pitchFamily="34" charset="0"/>
              </a:rPr>
              <a:t> </a:t>
            </a:r>
            <a:r>
              <a:rPr lang="nl-NL" sz="2400" b="1" dirty="0" smtClean="0">
                <a:latin typeface="Calibri" panose="020F0502020204030204" pitchFamily="34" charset="0"/>
              </a:rPr>
              <a:t> bij veel clubs gespeeld.</a:t>
            </a:r>
            <a:endParaRPr lang="nl-NL" sz="24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images.nrc.nl/ilHUcdQct_0qXasEN1ouvh39rDM=/1280x/s3/static.nrc.nl/wp-content/uploads/2015/10/ANP-23427596-1-2048x124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10" y="2273299"/>
            <a:ext cx="66770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99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Claude Monet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7504" y="2611253"/>
            <a:ext cx="3455683" cy="3416300"/>
          </a:xfrm>
        </p:spPr>
        <p:txBody>
          <a:bodyPr>
            <a:normAutofit/>
          </a:bodyPr>
          <a:lstStyle/>
          <a:p>
            <a:r>
              <a:rPr lang="nl-NL" sz="2400" dirty="0" smtClean="0">
                <a:latin typeface="Calibri" panose="020F0502020204030204" pitchFamily="34" charset="0"/>
              </a:rPr>
              <a:t> Oscar-Claude Monet</a:t>
            </a:r>
          </a:p>
          <a:p>
            <a:r>
              <a:rPr lang="nl-NL" sz="2400" dirty="0">
                <a:latin typeface="Calibri" panose="020F0502020204030204" pitchFamily="34" charset="0"/>
              </a:rPr>
              <a:t> </a:t>
            </a:r>
            <a:r>
              <a:rPr lang="nl-NL" sz="2400" dirty="0" smtClean="0">
                <a:latin typeface="Calibri" panose="020F0502020204030204" pitchFamily="34" charset="0"/>
              </a:rPr>
              <a:t>geboren op: 14-11-1840</a:t>
            </a:r>
          </a:p>
          <a:p>
            <a:r>
              <a:rPr lang="nl-NL" sz="2400" dirty="0">
                <a:latin typeface="Calibri" panose="020F0502020204030204" pitchFamily="34" charset="0"/>
              </a:rPr>
              <a:t> </a:t>
            </a:r>
            <a:r>
              <a:rPr lang="nl-NL" sz="2400" dirty="0" smtClean="0">
                <a:latin typeface="Calibri" panose="020F0502020204030204" pitchFamily="34" charset="0"/>
              </a:rPr>
              <a:t>overleden :05-12-1926</a:t>
            </a:r>
          </a:p>
          <a:p>
            <a:r>
              <a:rPr lang="nl-NL" sz="2400" dirty="0">
                <a:latin typeface="Calibri" panose="020F0502020204030204" pitchFamily="34" charset="0"/>
              </a:rPr>
              <a:t> </a:t>
            </a:r>
            <a:r>
              <a:rPr lang="nl-NL" sz="2400" dirty="0" smtClean="0">
                <a:latin typeface="Calibri" panose="020F0502020204030204" pitchFamily="34" charset="0"/>
              </a:rPr>
              <a:t>geboren- Frankrijk</a:t>
            </a:r>
          </a:p>
          <a:p>
            <a:r>
              <a:rPr lang="nl-NL" sz="2400" dirty="0" smtClean="0">
                <a:latin typeface="Calibri" panose="020F0502020204030204" pitchFamily="34" charset="0"/>
              </a:rPr>
              <a:t>Kunstschilder</a:t>
            </a:r>
          </a:p>
          <a:p>
            <a:r>
              <a:rPr lang="nl-NL" sz="2400" dirty="0">
                <a:latin typeface="Calibri" panose="020F0502020204030204" pitchFamily="34" charset="0"/>
              </a:rPr>
              <a:t> </a:t>
            </a:r>
            <a:r>
              <a:rPr lang="nl-NL" sz="2400" dirty="0" smtClean="0">
                <a:latin typeface="Calibri" panose="020F0502020204030204" pitchFamily="34" charset="0"/>
              </a:rPr>
              <a:t>stijl- impressionisme.</a:t>
            </a:r>
            <a:endParaRPr lang="nl-NL" sz="24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http://a5.files.biography.com/image/upload/c_fit,cs_srgb,dpr_1.0,h_1200,q_80,w_1200/MTE5NDg0MDU1MDcyNzY5NTU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99" y="2611253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oorsmagazine.com/images2/trophy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30" y="3081297"/>
            <a:ext cx="4145969" cy="36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Johnny Depp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Geboren:09-06-1963</a:t>
            </a:r>
          </a:p>
          <a:p>
            <a:r>
              <a:rPr lang="nl-NL" dirty="0" smtClean="0"/>
              <a:t>Bekende acteur</a:t>
            </a:r>
          </a:p>
          <a:p>
            <a:r>
              <a:rPr lang="nl-NL" dirty="0" smtClean="0"/>
              <a:t> regisseur</a:t>
            </a:r>
          </a:p>
          <a:p>
            <a:r>
              <a:rPr lang="nl-NL" dirty="0" smtClean="0"/>
              <a:t>Veel nominaties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http://cdni.condenast.co.uk/1280x1920/g_j/johnny-depp-dior-vogue-3jun15-pr_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54" y="1770956"/>
            <a:ext cx="27146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269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</TotalTime>
  <Words>314</Words>
  <Application>Microsoft Office PowerPoint</Application>
  <PresentationFormat>Breedbeeld</PresentationFormat>
  <Paragraphs>68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Adobe Ming Std L</vt:lpstr>
      <vt:lpstr>Arial</vt:lpstr>
      <vt:lpstr>Calibri</vt:lpstr>
      <vt:lpstr>Century Gothic</vt:lpstr>
      <vt:lpstr>Wingdings</vt:lpstr>
      <vt:lpstr>Wingdings 3</vt:lpstr>
      <vt:lpstr>Ion-directiekamer</vt:lpstr>
      <vt:lpstr>Kunst  presentatie</vt:lpstr>
      <vt:lpstr>inhoudsopgave</vt:lpstr>
      <vt:lpstr>Leonardo Da Vinci </vt:lpstr>
      <vt:lpstr>PowerPoint-presentatie</vt:lpstr>
      <vt:lpstr>Sevn Alias </vt:lpstr>
      <vt:lpstr>Monica Geuze</vt:lpstr>
      <vt:lpstr>Johan Cruijf</vt:lpstr>
      <vt:lpstr>Claude Monet</vt:lpstr>
      <vt:lpstr>Johnny Depp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  presentatie</dc:title>
  <dc:creator>Amal El Hirch</dc:creator>
  <cp:lastModifiedBy>Amal El Hirch</cp:lastModifiedBy>
  <cp:revision>7</cp:revision>
  <dcterms:created xsi:type="dcterms:W3CDTF">2016-06-09T13:27:58Z</dcterms:created>
  <dcterms:modified xsi:type="dcterms:W3CDTF">2016-06-09T15:35:23Z</dcterms:modified>
</cp:coreProperties>
</file>